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2" r:id="rId4"/>
    <p:sldId id="264" r:id="rId5"/>
    <p:sldId id="267" r:id="rId6"/>
    <p:sldId id="268" r:id="rId7"/>
    <p:sldId id="269" r:id="rId8"/>
    <p:sldId id="273" r:id="rId9"/>
    <p:sldId id="289" r:id="rId10"/>
    <p:sldId id="293" r:id="rId11"/>
    <p:sldId id="296" r:id="rId12"/>
    <p:sldId id="299" r:id="rId13"/>
    <p:sldId id="300" r:id="rId14"/>
    <p:sldId id="309" r:id="rId15"/>
    <p:sldId id="311" r:id="rId16"/>
    <p:sldId id="329" r:id="rId17"/>
  </p:sldIdLst>
  <p:sldSz cx="14630400" cy="822960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2022-09-06T15:09:46Z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CDE3749E99C1433FBB7064A1347EB567</vt:lpwstr>
  </property>
  <property fmtid="{D5CDD505-2E9C-101B-9397-08002B2CF9AE}" pid="3" name="KSOProductBuildVer">
    <vt:lpwstr>2052-11.1.0.12313</vt:lpwstr>
  </property>
</Properties>
</file>